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ecya D'Angio'" userId="41d1662f-5275-4238-9718-e44b68dfa7d3" providerId="ADAL" clId="{052E565E-D026-4BD0-AECA-08B9FB09ECC7}"/>
    <pc:docChg chg="undo custSel modSld">
      <pc:chgData name="Grecya D'Angio'" userId="41d1662f-5275-4238-9718-e44b68dfa7d3" providerId="ADAL" clId="{052E565E-D026-4BD0-AECA-08B9FB09ECC7}" dt="2022-05-09T07:26:10.399" v="29" actId="20577"/>
      <pc:docMkLst>
        <pc:docMk/>
      </pc:docMkLst>
      <pc:sldChg chg="modSp mod">
        <pc:chgData name="Grecya D'Angio'" userId="41d1662f-5275-4238-9718-e44b68dfa7d3" providerId="ADAL" clId="{052E565E-D026-4BD0-AECA-08B9FB09ECC7}" dt="2022-05-09T07:26:10.399" v="29" actId="20577"/>
        <pc:sldMkLst>
          <pc:docMk/>
          <pc:sldMk cId="759546612" sldId="256"/>
        </pc:sldMkLst>
        <pc:spChg chg="mod">
          <ac:chgData name="Grecya D'Angio'" userId="41d1662f-5275-4238-9718-e44b68dfa7d3" providerId="ADAL" clId="{052E565E-D026-4BD0-AECA-08B9FB09ECC7}" dt="2022-05-09T07:26:10.399" v="29" actId="20577"/>
          <ac:spMkLst>
            <pc:docMk/>
            <pc:sldMk cId="759546612" sldId="256"/>
            <ac:spMk id="8" creationId="{614796C8-A3BA-473B-EFBE-2D8318D595C7}"/>
          </ac:spMkLst>
        </pc:spChg>
        <pc:picChg chg="mod">
          <ac:chgData name="Grecya D'Angio'" userId="41d1662f-5275-4238-9718-e44b68dfa7d3" providerId="ADAL" clId="{052E565E-D026-4BD0-AECA-08B9FB09ECC7}" dt="2022-05-09T07:24:38.832" v="1" actId="1076"/>
          <ac:picMkLst>
            <pc:docMk/>
            <pc:sldMk cId="759546612" sldId="256"/>
            <ac:picMk id="4" creationId="{D1DD5177-0F4F-765E-8740-EFD31B6CB79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75986D-CF5A-D067-FA18-1CAC47FDD4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587D0B8-7758-DD59-635A-55D6FED92B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3FBF6DB-BBAE-49BB-7A6A-3C5AA9E17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4FFC97-DF28-9C0D-9B84-2831D26D6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6CAD75E-5890-A389-42BA-66026C19F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6446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806CC9-743D-07AD-B535-029468C9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8C33460-9D43-278C-CA5A-869843B911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3AF15B0-2E98-CF26-F9C6-66175A143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76EBF52-FBBC-D837-9667-F936886CC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194A81-3798-8452-55DF-3A7C3BD4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2120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4C850625-2291-C9ED-98DA-23003E75AF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58E3C51-1EC1-49DE-9A8F-63BF99B8F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5CB49C3-F385-DB7C-62F8-09E7DEF9B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E079558-C831-DA74-ED03-6C126351E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3ED0E92-D0EC-E436-E310-1713C10DE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70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A6B9DB-A831-C4C4-0D25-C876C699E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6568724-8932-73F1-1A24-DBC9C2AA1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F26B1D3-A2AC-918D-0416-8BDF872EE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E61E261-4CE4-8705-255F-65EDD7B23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4926217-0309-A5D3-C4D1-F7F630A86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942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15DDB2-12AE-2AF4-7AE6-300C88800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8BC9299-0EB5-91D1-C26B-780BF14EE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C8B375C-00B1-83F5-A1E6-2AFB5A792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4FDB338-BFB2-4570-2E2C-0807C31F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601C9F4-F97A-3D48-7098-7B86D684B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4523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11EDB8-408C-2D39-973D-62373CA3A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37B8CD3-003E-8DF3-FE3B-112132A8D3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1A24DDC-6E70-AD36-BE3D-3874C8E9E7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753AC5-37A7-A795-2007-CE494FD8A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A396EBE-6D36-BF8F-4999-30607F050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6DE6AA4-CC21-45EF-BFD3-B63C24D01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8380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9045A5-E41B-DA23-5B99-C95C5CA6F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CFC4E40-26B4-BA62-BE79-C74E889DE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FE2F8D1-0BB0-0CAC-B111-CA6F17700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56D2EA1-1EAF-C1B8-37F0-AAF53F20C8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F2E543B-18BE-D26B-8F74-03DA1DC0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3E0CBEF-AC29-B0B8-E3A1-800DFF1EA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4C5BC7B-2303-B801-2A97-F548807D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F01B433-FF0B-773E-DAF8-E6EB97B84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1733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455DA9-5D58-92F8-8D41-CFC948E07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BEAA450-1A4B-90AD-F605-670003560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27CA046-2BEA-6C3A-E518-8F180FF73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F45BAF8-2648-AD6A-B971-7E62A9429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0909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4C2AEA2-782F-2D24-D093-8973A0E6D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1583140-282D-96F1-DDEF-9CC83AEB9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32AC4A8-D223-9FC8-9BAB-FA8646911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5919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3EFA08-4687-45CE-FA66-3E1CDD88C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E3C8382-6AEA-72F9-B43F-EB1415A698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9D92355-B18A-20B0-176A-F25B13C37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C5DE7DC-3C09-F360-5F10-756E173E1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ED8A4BF-E6BE-6A53-450F-2FA4AE9F2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32F0E54-FA65-5997-556C-8F6847C07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6525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28E7F6-CAF7-24DC-E903-FD1FDC648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A1D1A7C-099A-FD34-024B-5669EF5C91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70C7A3C-DB3D-BD00-BD8C-A45301B245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381DA04-F1A4-C24A-56BE-36F9A2EAE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8C596FA-E817-1625-3BF1-B8727D6BA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634740A-1947-289B-A91C-1E04ED71A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082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153C79F-82AD-0818-43A7-7334DDC47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29B3E71-BC5E-5783-8118-9517DC24A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ADA3F60-2A5D-C164-E650-CD9C18F5FD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CA2A5-2335-4BDA-8BEF-9472911DC772}" type="datetimeFigureOut">
              <a:rPr lang="it-IT" smtClean="0"/>
              <a:t>09/05/2022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FA42B32-5FA5-3A2A-B21E-3C7F209F81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9B5C139-7FB3-678C-D448-161AF604FD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A3ECC6-D8E1-4FBB-9982-B32833FB74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1699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C5502F-AFFF-27DF-0F33-6091335EF7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7870" y="1569547"/>
            <a:ext cx="4466129" cy="2004270"/>
          </a:xfrm>
        </p:spPr>
        <p:txBody>
          <a:bodyPr anchor="b">
            <a:normAutofit/>
          </a:bodyPr>
          <a:lstStyle/>
          <a:p>
            <a:pPr algn="l"/>
            <a:r>
              <a:rPr lang="it-IT" sz="5400" dirty="0"/>
              <a:t>Progetto IMAD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C1558EB-18E4-9AF4-D7D9-686DBF7BC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7870" y="3588329"/>
            <a:ext cx="4598210" cy="1132115"/>
          </a:xfrm>
        </p:spPr>
        <p:txBody>
          <a:bodyPr anchor="t">
            <a:normAutofit/>
          </a:bodyPr>
          <a:lstStyle/>
          <a:p>
            <a:pPr algn="l"/>
            <a:r>
              <a:rPr lang="it-IT" sz="2000" dirty="0"/>
              <a:t>Identificazione di un modello della produzione di potenza del parco eolico</a:t>
            </a:r>
          </a:p>
          <a:p>
            <a:pPr algn="l"/>
            <a:r>
              <a:rPr lang="it-IT" sz="2000" dirty="0"/>
              <a:t>Anno academico 2021/2022</a:t>
            </a:r>
          </a:p>
          <a:p>
            <a:pPr algn="l"/>
            <a:endParaRPr lang="it-IT" sz="2000" dirty="0"/>
          </a:p>
          <a:p>
            <a:pPr algn="l"/>
            <a:endParaRPr lang="it-IT" sz="28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1DD5177-0F4F-765E-8740-EFD31B6CB7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2" r="1198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6" name="Picture 2" descr="Unipv - IDCD | Innovazione Didattica e Comunicazione DigitaleIDCD |  Innovazione Didattica e Comunicazione Digitale">
            <a:extLst>
              <a:ext uri="{FF2B5EF4-FFF2-40B4-BE49-F238E27FC236}">
                <a16:creationId xmlns:a16="http://schemas.microsoft.com/office/drawing/2014/main" id="{47EC0648-7F06-BE20-745F-F89257E93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9205" y="715427"/>
            <a:ext cx="1353642" cy="1791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ottotitolo 2">
            <a:extLst>
              <a:ext uri="{FF2B5EF4-FFF2-40B4-BE49-F238E27FC236}">
                <a16:creationId xmlns:a16="http://schemas.microsoft.com/office/drawing/2014/main" id="{BC07E93D-F984-4CEF-7732-986FBAE3098B}"/>
              </a:ext>
            </a:extLst>
          </p:cNvPr>
          <p:cNvSpPr txBox="1">
            <a:spLocks/>
          </p:cNvSpPr>
          <p:nvPr/>
        </p:nvSpPr>
        <p:spPr>
          <a:xfrm>
            <a:off x="7085790" y="5264731"/>
            <a:ext cx="4598210" cy="1132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it-IT" sz="2000" dirty="0"/>
          </a:p>
          <a:p>
            <a:pPr algn="l"/>
            <a:endParaRPr lang="it-IT" sz="2800" dirty="0"/>
          </a:p>
        </p:txBody>
      </p:sp>
      <p:sp>
        <p:nvSpPr>
          <p:cNvPr id="8" name="Sottotitolo 2">
            <a:extLst>
              <a:ext uri="{FF2B5EF4-FFF2-40B4-BE49-F238E27FC236}">
                <a16:creationId xmlns:a16="http://schemas.microsoft.com/office/drawing/2014/main" id="{614796C8-A3BA-473B-EFBE-2D8318D595C7}"/>
              </a:ext>
            </a:extLst>
          </p:cNvPr>
          <p:cNvSpPr txBox="1">
            <a:spLocks/>
          </p:cNvSpPr>
          <p:nvPr/>
        </p:nvSpPr>
        <p:spPr>
          <a:xfrm>
            <a:off x="7245346" y="4720444"/>
            <a:ext cx="4598210" cy="16312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/>
              <a:t>D’Angiò Grecya (479623)</a:t>
            </a:r>
          </a:p>
          <a:p>
            <a:r>
              <a:rPr lang="it-IT" sz="2000" dirty="0"/>
              <a:t>Ferrari Alessio (480163) </a:t>
            </a:r>
          </a:p>
          <a:p>
            <a:r>
              <a:rPr lang="it-IT" sz="2000" dirty="0"/>
              <a:t>Giacalone Vito (481113)</a:t>
            </a:r>
          </a:p>
          <a:p>
            <a:r>
              <a:rPr lang="it-IT" sz="2000" dirty="0" err="1"/>
              <a:t>Mongini</a:t>
            </a:r>
            <a:r>
              <a:rPr lang="it-IT" sz="2000"/>
              <a:t> Paolo (507997)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7595466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AA6BB6CB-AAAB-7377-4958-8CEA43824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093280" cy="4810194"/>
          </a:xfrm>
          <a:prstGeom prst="rect">
            <a:avLst/>
          </a:prstGeom>
        </p:spPr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1B2F4AB8-1A71-942F-DE09-25F83C13D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09330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851352-DA37-B660-B8DC-F76F396BD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0C970CF-DA72-8511-BD07-63EDEAC6F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43" y="1552562"/>
            <a:ext cx="11132457" cy="530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682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CA98AD-1DA7-045A-A074-9FEE23B94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50FBB69-B63B-A6BF-EBED-E01CBEF4FF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029" y="1429000"/>
            <a:ext cx="6701637" cy="502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24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6CA406-A7A1-C2AA-05E8-12214D29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61F110B-88ED-07D2-CFCE-F5A23A4F4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418" y="1154316"/>
            <a:ext cx="6048496" cy="453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336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5B6825-27C0-5F33-15F5-DF40EEDE7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AB3BE169-3BFE-A18B-43CB-9230FB8373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771" y="1825625"/>
            <a:ext cx="9130457" cy="4351338"/>
          </a:xfrm>
        </p:spPr>
      </p:pic>
    </p:spTree>
    <p:extLst>
      <p:ext uri="{BB962C8B-B14F-4D97-AF65-F5344CB8AC3E}">
        <p14:creationId xmlns:p14="http://schemas.microsoft.com/office/powerpoint/2010/main" val="33951944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36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di Office</vt:lpstr>
      <vt:lpstr>Progetto IMAD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IMAD</dc:title>
  <dc:creator>Grecya D'Angio'</dc:creator>
  <cp:lastModifiedBy>Grecya D'Angio'</cp:lastModifiedBy>
  <cp:revision>1</cp:revision>
  <dcterms:created xsi:type="dcterms:W3CDTF">2022-05-07T20:56:26Z</dcterms:created>
  <dcterms:modified xsi:type="dcterms:W3CDTF">2022-05-09T07:26:20Z</dcterms:modified>
</cp:coreProperties>
</file>

<file path=docProps/thumbnail.jpeg>
</file>